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93" r:id="rId12"/>
    <p:sldId id="280" r:id="rId13"/>
    <p:sldId id="284" r:id="rId14"/>
    <p:sldId id="294" r:id="rId15"/>
    <p:sldId id="285" r:id="rId16"/>
    <p:sldId id="286" r:id="rId17"/>
    <p:sldId id="295" r:id="rId18"/>
    <p:sldId id="283" r:id="rId19"/>
    <p:sldId id="287" r:id="rId20"/>
    <p:sldId id="266" r:id="rId21"/>
    <p:sldId id="264" r:id="rId22"/>
    <p:sldId id="257" r:id="rId23"/>
    <p:sldId id="267" r:id="rId24"/>
    <p:sldId id="270" r:id="rId25"/>
    <p:sldId id="268" r:id="rId26"/>
    <p:sldId id="269" r:id="rId27"/>
    <p:sldId id="274" r:id="rId28"/>
    <p:sldId id="271" r:id="rId29"/>
    <p:sldId id="273" r:id="rId30"/>
    <p:sldId id="275" r:id="rId31"/>
    <p:sldId id="278" r:id="rId32"/>
    <p:sldId id="290" r:id="rId33"/>
    <p:sldId id="289" r:id="rId34"/>
    <p:sldId id="277" r:id="rId35"/>
    <p:sldId id="288" r:id="rId36"/>
    <p:sldId id="272" r:id="rId37"/>
    <p:sldId id="276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3974A4"/>
    <a:srgbClr val="F2F2F2"/>
    <a:srgbClr val="FFFFFF"/>
    <a:srgbClr val="DAE3F3"/>
    <a:srgbClr val="11334F"/>
    <a:srgbClr val="F5B43F"/>
    <a:srgbClr val="FFC000"/>
    <a:srgbClr val="4371C5"/>
    <a:srgbClr val="5C8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55" d="100"/>
          <a:sy n="55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79.png"/><Relationship Id="rId16" Type="http://schemas.openxmlformats.org/officeDocument/2006/relationships/image" Target="../media/image71.pn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8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82.svg"/><Relationship Id="rId15" Type="http://schemas.openxmlformats.org/officeDocument/2006/relationships/image" Target="../media/image86.png"/><Relationship Id="rId10" Type="http://schemas.openxmlformats.org/officeDocument/2006/relationships/image" Target="../media/image77.svg"/><Relationship Id="rId4" Type="http://schemas.openxmlformats.org/officeDocument/2006/relationships/image" Target="../media/image81.png"/><Relationship Id="rId9" Type="http://schemas.openxmlformats.org/officeDocument/2006/relationships/image" Target="../media/image76.png"/><Relationship Id="rId1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77.sv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77.svg"/><Relationship Id="rId12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83.png"/><Relationship Id="rId4" Type="http://schemas.openxmlformats.org/officeDocument/2006/relationships/image" Target="../media/image67.png"/><Relationship Id="rId9" Type="http://schemas.openxmlformats.org/officeDocument/2006/relationships/image" Target="../media/image82.svg"/><Relationship Id="rId14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68.png"/><Relationship Id="rId26" Type="http://schemas.openxmlformats.org/officeDocument/2006/relationships/image" Target="../media/image91.png"/><Relationship Id="rId3" Type="http://schemas.openxmlformats.org/officeDocument/2006/relationships/image" Target="../media/image59.png"/><Relationship Id="rId21" Type="http://schemas.openxmlformats.org/officeDocument/2006/relationships/image" Target="../media/image83.png"/><Relationship Id="rId7" Type="http://schemas.openxmlformats.org/officeDocument/2006/relationships/image" Target="../media/image63.png"/><Relationship Id="rId12" Type="http://schemas.openxmlformats.org/officeDocument/2006/relationships/image" Target="../media/image71.png"/><Relationship Id="rId17" Type="http://schemas.openxmlformats.org/officeDocument/2006/relationships/image" Target="../media/image67.png"/><Relationship Id="rId25" Type="http://schemas.openxmlformats.org/officeDocument/2006/relationships/image" Target="../media/image82.svg"/><Relationship Id="rId2" Type="http://schemas.openxmlformats.org/officeDocument/2006/relationships/image" Target="../media/image58.png"/><Relationship Id="rId16" Type="http://schemas.openxmlformats.org/officeDocument/2006/relationships/image" Target="../media/image78.png"/><Relationship Id="rId20" Type="http://schemas.openxmlformats.org/officeDocument/2006/relationships/image" Target="../media/image88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70.png"/><Relationship Id="rId24" Type="http://schemas.openxmlformats.org/officeDocument/2006/relationships/image" Target="../media/image81.png"/><Relationship Id="rId5" Type="http://schemas.openxmlformats.org/officeDocument/2006/relationships/image" Target="../media/image61.png"/><Relationship Id="rId15" Type="http://schemas.openxmlformats.org/officeDocument/2006/relationships/image" Target="../media/image77.svg"/><Relationship Id="rId23" Type="http://schemas.openxmlformats.org/officeDocument/2006/relationships/image" Target="../media/image90.png"/><Relationship Id="rId28" Type="http://schemas.openxmlformats.org/officeDocument/2006/relationships/image" Target="../media/image93.svg"/><Relationship Id="rId10" Type="http://schemas.openxmlformats.org/officeDocument/2006/relationships/image" Target="../media/image66.svg"/><Relationship Id="rId19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6.png"/><Relationship Id="rId22" Type="http://schemas.openxmlformats.org/officeDocument/2006/relationships/image" Target="../media/image89.png"/><Relationship Id="rId27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1.png"/><Relationship Id="rId18" Type="http://schemas.openxmlformats.org/officeDocument/2006/relationships/image" Target="../media/image67.png"/><Relationship Id="rId26" Type="http://schemas.openxmlformats.org/officeDocument/2006/relationships/image" Target="../media/image82.svg"/><Relationship Id="rId3" Type="http://schemas.openxmlformats.org/officeDocument/2006/relationships/image" Target="../media/image58.png"/><Relationship Id="rId21" Type="http://schemas.openxmlformats.org/officeDocument/2006/relationships/image" Target="../media/image88.svg"/><Relationship Id="rId7" Type="http://schemas.openxmlformats.org/officeDocument/2006/relationships/image" Target="../media/image62.sv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81.png"/><Relationship Id="rId2" Type="http://schemas.openxmlformats.org/officeDocument/2006/relationships/image" Target="../media/image79.png"/><Relationship Id="rId16" Type="http://schemas.openxmlformats.org/officeDocument/2006/relationships/image" Target="../media/image77.svg"/><Relationship Id="rId20" Type="http://schemas.openxmlformats.org/officeDocument/2006/relationships/image" Target="../media/image87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90.png"/><Relationship Id="rId5" Type="http://schemas.openxmlformats.org/officeDocument/2006/relationships/image" Target="../media/image60.png"/><Relationship Id="rId15" Type="http://schemas.openxmlformats.org/officeDocument/2006/relationships/image" Target="../media/image76.png"/><Relationship Id="rId23" Type="http://schemas.openxmlformats.org/officeDocument/2006/relationships/image" Target="../media/image89.png"/><Relationship Id="rId28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83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77.svg"/><Relationship Id="rId18" Type="http://schemas.openxmlformats.org/officeDocument/2006/relationships/image" Target="../media/image88.svg"/><Relationship Id="rId3" Type="http://schemas.openxmlformats.org/officeDocument/2006/relationships/image" Target="../media/image59.png"/><Relationship Id="rId21" Type="http://schemas.openxmlformats.org/officeDocument/2006/relationships/image" Target="../media/image92.png"/><Relationship Id="rId7" Type="http://schemas.openxmlformats.org/officeDocument/2006/relationships/image" Target="../media/image63.png"/><Relationship Id="rId12" Type="http://schemas.openxmlformats.org/officeDocument/2006/relationships/image" Target="../media/image76.png"/><Relationship Id="rId17" Type="http://schemas.openxmlformats.org/officeDocument/2006/relationships/image" Target="../media/image87.png"/><Relationship Id="rId25" Type="http://schemas.openxmlformats.org/officeDocument/2006/relationships/image" Target="../media/image83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70.png"/><Relationship Id="rId24" Type="http://schemas.openxmlformats.org/officeDocument/2006/relationships/image" Target="../media/image71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23" Type="http://schemas.openxmlformats.org/officeDocument/2006/relationships/image" Target="../media/image94.png"/><Relationship Id="rId10" Type="http://schemas.openxmlformats.org/officeDocument/2006/relationships/image" Target="../media/image66.svg"/><Relationship Id="rId19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Relationship Id="rId22" Type="http://schemas.openxmlformats.org/officeDocument/2006/relationships/image" Target="../media/image9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2.svg"/><Relationship Id="rId3" Type="http://schemas.openxmlformats.org/officeDocument/2006/relationships/image" Target="../media/image30.png"/><Relationship Id="rId7" Type="http://schemas.openxmlformats.org/officeDocument/2006/relationships/image" Target="../media/image118.sv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0.svg"/><Relationship Id="rId5" Type="http://schemas.openxmlformats.org/officeDocument/2006/relationships/image" Target="../media/image116.sv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64.svg"/><Relationship Id="rId1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6.png"/><Relationship Id="rId5" Type="http://schemas.openxmlformats.org/officeDocument/2006/relationships/image" Target="../media/image63.png"/><Relationship Id="rId10" Type="http://schemas.openxmlformats.org/officeDocument/2006/relationships/image" Target="../media/image125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5.png"/><Relationship Id="rId5" Type="http://schemas.openxmlformats.org/officeDocument/2006/relationships/image" Target="../media/image63.png"/><Relationship Id="rId10" Type="http://schemas.openxmlformats.org/officeDocument/2006/relationships/image" Target="../media/image127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3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Relationship Id="rId1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4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7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8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4.sv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1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2.svg"/><Relationship Id="rId5" Type="http://schemas.openxmlformats.org/officeDocument/2006/relationships/image" Target="../media/image4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1EC991-8161-4F04-8EFD-93A4ED888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6094" b="67408"/>
          <a:stretch/>
        </p:blipFill>
        <p:spPr bwMode="auto">
          <a:xfrm>
            <a:off x="1055075" y="808892"/>
            <a:ext cx="2865867" cy="12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29245"/>
            <a:ext cx="1594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" panose="020B0503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i="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" panose="020B0503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Clean Code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nivers" panose="020B0503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BB65B8A-ACAB-4ED1-B1BB-842548D89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6094" b="67408"/>
          <a:stretch/>
        </p:blipFill>
        <p:spPr bwMode="auto">
          <a:xfrm>
            <a:off x="1055076" y="2804746"/>
            <a:ext cx="2848708" cy="12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6B90A18-05B1-47E5-A7B7-CC0B2EA75491}"/>
              </a:ext>
            </a:extLst>
          </p:cNvPr>
          <p:cNvSpPr txBox="1"/>
          <p:nvPr/>
        </p:nvSpPr>
        <p:spPr>
          <a:xfrm>
            <a:off x="2103133" y="3125099"/>
            <a:ext cx="1594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Python </a:t>
            </a:r>
          </a:p>
          <a:p>
            <a:r>
              <a:rPr lang="en-US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Clean Code</a:t>
            </a:r>
            <a:endParaRPr lang="en-US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F8DF28A-6A22-44F9-8257-497103870E68}"/>
              </a:ext>
            </a:extLst>
          </p:cNvPr>
          <p:cNvSpPr/>
          <p:nvPr/>
        </p:nvSpPr>
        <p:spPr>
          <a:xfrm>
            <a:off x="1213338" y="2998178"/>
            <a:ext cx="826477" cy="826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グラフィックス 10">
            <a:extLst>
              <a:ext uri="{FF2B5EF4-FFF2-40B4-BE49-F238E27FC236}">
                <a16:creationId xmlns:a16="http://schemas.microsoft.com/office/drawing/2014/main" id="{9E5279D7-AEDC-45EE-94AC-F558A8632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2809" y="3089929"/>
            <a:ext cx="530154" cy="5928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A75A936-97E0-4D4A-BE44-330F0490E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6094" b="67408"/>
          <a:stretch/>
        </p:blipFill>
        <p:spPr bwMode="auto">
          <a:xfrm>
            <a:off x="4671646" y="2804746"/>
            <a:ext cx="2848708" cy="12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FB9BCE0-9349-4F9D-B26E-BB1552ACC5D4}"/>
              </a:ext>
            </a:extLst>
          </p:cNvPr>
          <p:cNvSpPr txBox="1"/>
          <p:nvPr/>
        </p:nvSpPr>
        <p:spPr>
          <a:xfrm>
            <a:off x="5719703" y="3125099"/>
            <a:ext cx="1594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Python </a:t>
            </a:r>
          </a:p>
          <a:p>
            <a:r>
              <a:rPr lang="en-US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Clean Code</a:t>
            </a:r>
            <a:endParaRPr lang="en-US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51A234-E5ED-4695-99AA-7382BA38FA67}"/>
              </a:ext>
            </a:extLst>
          </p:cNvPr>
          <p:cNvSpPr/>
          <p:nvPr/>
        </p:nvSpPr>
        <p:spPr>
          <a:xfrm>
            <a:off x="4829908" y="2998178"/>
            <a:ext cx="826477" cy="826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グラフィックス 10">
            <a:extLst>
              <a:ext uri="{FF2B5EF4-FFF2-40B4-BE49-F238E27FC236}">
                <a16:creationId xmlns:a16="http://schemas.microsoft.com/office/drawing/2014/main" id="{7F5834C4-2246-441D-8906-50842ABA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9379" y="3089929"/>
            <a:ext cx="530154" cy="59285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853395EF-D28D-4B4D-89E5-B7EBC3EAF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6094" b="67408"/>
          <a:stretch/>
        </p:blipFill>
        <p:spPr bwMode="auto">
          <a:xfrm>
            <a:off x="1055075" y="5104501"/>
            <a:ext cx="2848708" cy="12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7F0CAFE-6E24-4162-9EAA-23C4919D8077}"/>
              </a:ext>
            </a:extLst>
          </p:cNvPr>
          <p:cNvSpPr txBox="1"/>
          <p:nvPr/>
        </p:nvSpPr>
        <p:spPr>
          <a:xfrm>
            <a:off x="2103132" y="5424854"/>
            <a:ext cx="1594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Python </a:t>
            </a:r>
          </a:p>
          <a:p>
            <a:r>
              <a:rPr lang="en-US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Clean Code</a:t>
            </a:r>
            <a:endParaRPr lang="en-US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BA567F5-3575-4B0F-B8A9-D430DDE2F063}"/>
              </a:ext>
            </a:extLst>
          </p:cNvPr>
          <p:cNvSpPr/>
          <p:nvPr/>
        </p:nvSpPr>
        <p:spPr>
          <a:xfrm>
            <a:off x="1213337" y="5297933"/>
            <a:ext cx="826477" cy="826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3" name="グラフィックス 10">
            <a:extLst>
              <a:ext uri="{FF2B5EF4-FFF2-40B4-BE49-F238E27FC236}">
                <a16:creationId xmlns:a16="http://schemas.microsoft.com/office/drawing/2014/main" id="{FB789C46-1A4C-4E88-815E-73AA629D4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2808" y="5389684"/>
            <a:ext cx="530154" cy="59285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B8C9300A-F588-4E04-8460-F6F1A8C7F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6094" b="67408"/>
          <a:stretch/>
        </p:blipFill>
        <p:spPr bwMode="auto">
          <a:xfrm>
            <a:off x="4671646" y="5104501"/>
            <a:ext cx="2848708" cy="12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DD2B4C7-7D38-41A1-A582-EA60BA0CAAEE}"/>
              </a:ext>
            </a:extLst>
          </p:cNvPr>
          <p:cNvSpPr txBox="1"/>
          <p:nvPr/>
        </p:nvSpPr>
        <p:spPr>
          <a:xfrm>
            <a:off x="5719703" y="5424854"/>
            <a:ext cx="1594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Python </a:t>
            </a:r>
          </a:p>
          <a:p>
            <a:r>
              <a:rPr lang="en-US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Clean Code</a:t>
            </a:r>
            <a:endParaRPr lang="en-US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741420E-0D57-4843-A9A9-E98CF98AFAC1}"/>
              </a:ext>
            </a:extLst>
          </p:cNvPr>
          <p:cNvSpPr/>
          <p:nvPr/>
        </p:nvSpPr>
        <p:spPr>
          <a:xfrm>
            <a:off x="4829908" y="5297933"/>
            <a:ext cx="826477" cy="826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グラフィックス 10">
            <a:extLst>
              <a:ext uri="{FF2B5EF4-FFF2-40B4-BE49-F238E27FC236}">
                <a16:creationId xmlns:a16="http://schemas.microsoft.com/office/drawing/2014/main" id="{09AF8888-398B-40F8-988A-D3826E7F7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9379" y="5389684"/>
            <a:ext cx="530154" cy="59285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666D3B-EF89-4A44-B2A0-B98854C4D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7098"/>
          <a:stretch/>
        </p:blipFill>
        <p:spPr bwMode="auto">
          <a:xfrm>
            <a:off x="4973782" y="893046"/>
            <a:ext cx="2128166" cy="116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94722" y="1129245"/>
            <a:ext cx="1594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" panose="020B0503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i="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" panose="020B0503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Environment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nivers" panose="020B0503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2840</TotalTime>
  <Words>1988</Words>
  <Application>Microsoft Office PowerPoint</Application>
  <PresentationFormat>Widescreen</PresentationFormat>
  <Paragraphs>1093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Helvetica Neue</vt:lpstr>
      <vt:lpstr>Meiryo UI</vt:lpstr>
      <vt:lpstr>Arial</vt:lpstr>
      <vt:lpstr>Calibri</vt:lpstr>
      <vt:lpstr>Calibri Light</vt:lpstr>
      <vt:lpstr>Impact</vt:lpstr>
      <vt:lpstr>Univers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PowerPoint Presentation</vt:lpstr>
      <vt:lpstr>AI環境構築：IaaS</vt:lpstr>
      <vt:lpstr>PowerPoint Presentation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191</cp:revision>
  <dcterms:created xsi:type="dcterms:W3CDTF">2020-07-15T20:01:48Z</dcterms:created>
  <dcterms:modified xsi:type="dcterms:W3CDTF">2020-08-23T07:36:33Z</dcterms:modified>
</cp:coreProperties>
</file>